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63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Màn hình rộng</PresentationFormat>
  <Paragraphs>0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Garamond</vt:lpstr>
      <vt:lpstr>Times New Roman</vt:lpstr>
      <vt:lpstr>Organic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dell</dc:creator>
  <cp:lastModifiedBy>dell</cp:lastModifiedBy>
  <cp:revision>1</cp:revision>
  <dcterms:created xsi:type="dcterms:W3CDTF">2017-06-08T04:17:49Z</dcterms:created>
  <dcterms:modified xsi:type="dcterms:W3CDTF">2017-06-08T04:18:08Z</dcterms:modified>
</cp:coreProperties>
</file>